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6" r:id="rId5"/>
    <p:sldId id="267" r:id="rId6"/>
    <p:sldId id="269" r:id="rId7"/>
    <p:sldId id="271" r:id="rId8"/>
    <p:sldId id="272" r:id="rId9"/>
    <p:sldId id="274" r:id="rId10"/>
    <p:sldId id="278" r:id="rId11"/>
    <p:sldId id="291" r:id="rId12"/>
    <p:sldId id="293" r:id="rId13"/>
    <p:sldId id="311" r:id="rId14"/>
    <p:sldId id="312" r:id="rId15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2" roundtripDataSignature="AMtx7mjCQRYAcreHhr188QfyaP62EeDO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72" Type="http://customschemas.google.com/relationships/presentationmetadata" Target="metadata" /><Relationship Id="rId3" Type="http://schemas.openxmlformats.org/officeDocument/2006/relationships/slide" Target="slides/slide2.xml" /><Relationship Id="rId76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75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7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73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725" y="104775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2E2CD6C-C3C7-7DC8-85E7-4FE6BADE0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5299" cy="1354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359E43-0EC9-A7C4-0550-2F4CD2E57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603" y="94449"/>
            <a:ext cx="1295299" cy="1354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F64A0C-4294-EA1D-4626-89775C236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359" y="269853"/>
            <a:ext cx="1295299" cy="1354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4799CB-A930-4E8A-40C3-D54329FB6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749" y="256361"/>
            <a:ext cx="1416733" cy="14811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5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D9CC85-30D6-A245-EA13-89EE1A0C4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88" y="121434"/>
            <a:ext cx="1295299" cy="13541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8565A9-262D-E259-4B5E-C7541E23B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38167" cy="16080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8DF535-BA77-5619-41AB-5BD899261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5299" cy="1354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1FD22F-456E-E15C-FFAC-D203DFE51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3500"/>
            <a:ext cx="1380948" cy="14437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171B12-6E62-D738-D8B9-0AC86E2A3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5299" cy="1354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8F8A1D-8742-567F-9C18-A5EED7814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462" y="4965312"/>
            <a:ext cx="1828556" cy="19116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1670A-35D5-68C0-070C-7635C48B2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950" y="121434"/>
            <a:ext cx="1754050" cy="18337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A610D-80CA-02BB-1347-30344BD3C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701" y="215883"/>
            <a:ext cx="1295299" cy="1354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AD8202-A590-01CB-3539-32A229C66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691" y="0"/>
            <a:ext cx="1295299" cy="13541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BCA81B-0514-16C7-1382-7C390464D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701" y="350810"/>
            <a:ext cx="1295299" cy="13541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PptxGenJS</dc:creator>
  <cp:lastModifiedBy>Madhan Kumar</cp:lastModifiedBy>
  <cp:revision>2</cp:revision>
  <dcterms:created xsi:type="dcterms:W3CDTF">2020-04-27T05:30:01Z</dcterms:created>
  <dcterms:modified xsi:type="dcterms:W3CDTF">2023-01-18T03:30:18Z</dcterms:modified>
</cp:coreProperties>
</file>